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309" r:id="rId5"/>
    <p:sldId id="286" r:id="rId6"/>
    <p:sldId id="311" r:id="rId7"/>
    <p:sldId id="287" r:id="rId8"/>
    <p:sldId id="288" r:id="rId9"/>
    <p:sldId id="289" r:id="rId10"/>
    <p:sldId id="312" r:id="rId11"/>
    <p:sldId id="313" r:id="rId12"/>
    <p:sldId id="290" r:id="rId13"/>
    <p:sldId id="291" r:id="rId14"/>
    <p:sldId id="293" r:id="rId15"/>
    <p:sldId id="294" r:id="rId16"/>
    <p:sldId id="295" r:id="rId17"/>
    <p:sldId id="298" r:id="rId18"/>
    <p:sldId id="297" r:id="rId19"/>
    <p:sldId id="299" r:id="rId20"/>
    <p:sldId id="292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.NET Programmeren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4 les 1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Linq2XML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7453415" cy="4457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997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Linq2SQL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28600" y="2133600"/>
            <a:ext cx="8763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Courier New" pitchFamily="49" charset="0"/>
                <a:cs typeface="Courier New" pitchFamily="49" charset="0"/>
              </a:rPr>
              <a:t>public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IsValidUser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(string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userName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, string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passWord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nl-NL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nl-NL" dirty="0" err="1" smtClean="0">
                <a:latin typeface="Courier New" pitchFamily="49" charset="0"/>
                <a:cs typeface="Courier New" pitchFamily="49" charset="0"/>
              </a:rPr>
              <a:t>DBNameDataContext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myDB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 = new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DBNameDataContext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	var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userResults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from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 u in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myDB.Users</a:t>
            </a:r>
            <a:endParaRPr lang="nl-NL" dirty="0">
              <a:latin typeface="Courier New" pitchFamily="49" charset="0"/>
              <a:cs typeface="Courier New" pitchFamily="49" charset="0"/>
            </a:endParaRPr>
          </a:p>
          <a:p>
            <a:r>
              <a:rPr lang="nl-NL" dirty="0">
                <a:latin typeface="Courier New" pitchFamily="49" charset="0"/>
                <a:cs typeface="Courier New" pitchFamily="49" charset="0"/>
              </a:rPr>
              <a:t>                        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nl-NL" dirty="0" err="1" smtClean="0">
                <a:latin typeface="Courier New" pitchFamily="49" charset="0"/>
                <a:cs typeface="Courier New" pitchFamily="49" charset="0"/>
              </a:rPr>
              <a:t>where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u.Username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 ==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userName</a:t>
            </a:r>
            <a:endParaRPr lang="nl-NL" dirty="0">
              <a:latin typeface="Courier New" pitchFamily="49" charset="0"/>
              <a:cs typeface="Courier New" pitchFamily="49" charset="0"/>
            </a:endParaRPr>
          </a:p>
          <a:p>
            <a:r>
              <a:rPr lang="nl-NL" dirty="0">
                <a:latin typeface="Courier New" pitchFamily="49" charset="0"/>
                <a:cs typeface="Courier New" pitchFamily="49" charset="0"/>
              </a:rPr>
              <a:t>                        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	&amp;&amp;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u.Password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 ==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passWord</a:t>
            </a:r>
            <a:endParaRPr lang="nl-NL" dirty="0">
              <a:latin typeface="Courier New" pitchFamily="49" charset="0"/>
              <a:cs typeface="Courier New" pitchFamily="49" charset="0"/>
            </a:endParaRPr>
          </a:p>
          <a:p>
            <a:r>
              <a:rPr lang="nl-NL" dirty="0">
                <a:latin typeface="Courier New" pitchFamily="49" charset="0"/>
                <a:cs typeface="Courier New" pitchFamily="49" charset="0"/>
              </a:rPr>
              <a:t>                        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	select 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u;</a:t>
            </a:r>
          </a:p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	return 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Enumerable.Count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nl-NL" dirty="0" err="1">
                <a:latin typeface="Courier New" pitchFamily="49" charset="0"/>
                <a:cs typeface="Courier New" pitchFamily="49" charset="0"/>
              </a:rPr>
              <a:t>userResults</a:t>
            </a:r>
            <a:r>
              <a:rPr lang="nl-NL" dirty="0">
                <a:latin typeface="Courier New" pitchFamily="49" charset="0"/>
                <a:cs typeface="Courier New" pitchFamily="49" charset="0"/>
              </a:rPr>
              <a:t>) &gt; 0;</a:t>
            </a:r>
          </a:p>
          <a:p>
            <a:r>
              <a:rPr lang="nl-NL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65891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Schrijf een LINQ-expressie die alle woorden uit een String selecteert die beginnen met de letter ‘a’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371600"/>
            <a:ext cx="61366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String[] words = 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aap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noot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mies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appel".Split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();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a_words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 from word in words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where word.StartsWith(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"a")</a:t>
            </a:r>
          </a:p>
          <a:p>
            <a:r>
              <a:rPr lang="nl-NL" dirty="0" smtClean="0">
                <a:solidFill>
                  <a:srgbClr val="A31515"/>
                </a:solidFill>
                <a:latin typeface="Consolas"/>
              </a:rPr>
              <a:t>    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select word;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r>
              <a:rPr lang="nl-NL" dirty="0" smtClean="0"/>
              <a:t>Daarmee kun je een tussentijdse variabele maken in een LINQ-Expressie: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276600"/>
            <a:ext cx="57567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a_words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 from word in words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where word.StartsWith(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"a")</a:t>
            </a:r>
          </a:p>
          <a:p>
            <a:r>
              <a:rPr lang="nl-NL" dirty="0" smtClean="0">
                <a:solidFill>
                  <a:srgbClr val="A31515"/>
                </a:solidFill>
                <a:latin typeface="Consolas"/>
              </a:rPr>
              <a:t>    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let newword = 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"Woord: " + word</a:t>
            </a:r>
          </a:p>
          <a:p>
            <a:r>
              <a:rPr lang="nl-NL" dirty="0" smtClean="0">
                <a:solidFill>
                  <a:srgbClr val="A31515"/>
                </a:solidFill>
                <a:latin typeface="Consolas"/>
              </a:rPr>
              <a:t>    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select newword;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Deferred Execution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21365" y="1905000"/>
            <a:ext cx="75296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bigFiles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 from file 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GetAllFilesInDirectory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@"c:\")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           where new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FileInfo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(file).Length &gt; 10000000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select file;</a:t>
            </a: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575244" y="3657600"/>
            <a:ext cx="85687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De FileInfo-objecten worden pas aangemaakt op het moment dat ze worden opgevraagd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Bovenstaande is alleen maar een declaratie, de uitvoering wordt dus uitgesteld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Dat heet: deferred execution (ook wel lazy evaluation)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GetAllFilesInDirectory: blz 266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Take 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21365" y="1905000"/>
            <a:ext cx="752962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bigFiles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 from file 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GetAllFilesInDirectory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@"c:\")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           where new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FileInfo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(file).Length &gt; 10000000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select file;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firstThree = bigFiles.Take&lt;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String&gt;(3);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575244" y="4343400"/>
            <a:ext cx="84302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 De (extension)methode Take vraagt de eerste x elementen op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firstThree is wederom ‘slechts’ een declaratie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 drie objecten worden pas gecreëerd op het moment dat ik ze uit firstThree opvraag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Deferred Execution 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295400"/>
            <a:ext cx="752962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int i = 0;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bigFiles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 from file 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GetAllFilesInDirectory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@"c:\")</a:t>
            </a:r>
          </a:p>
          <a:p>
            <a:r>
              <a:rPr lang="nl-NL" dirty="0" smtClean="0">
                <a:solidFill>
                  <a:srgbClr val="A31515"/>
                </a:solidFill>
                <a:latin typeface="Consolas"/>
              </a:rPr>
              <a:t>     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let _ = i++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           where new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FileInfo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(file).Length &gt; 10000000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select file;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firstThree = bigFiles.Take&lt;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String&gt;(3);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Console.WriteLine(i); 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String s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firstThree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Console.WriteLine(s);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Console.WriteLine(i); 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5257800"/>
            <a:ext cx="63080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na de where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905000"/>
            <a:ext cx="752962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int i = 0;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bigFiles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 from file 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GetAllFilesInDirectory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@"c:\")</a:t>
            </a:r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           where new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FileInfo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(file).Length &gt; 10000000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let _ = i++</a:t>
            </a:r>
            <a:endParaRPr lang="en-US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select file;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firstThree = bigFiles.Take&lt;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String&gt;(3);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Console.WriteLine(i); 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String s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firstThree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Console.WriteLine(s);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Console.WriteLine(i); 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// Zal de laatste waarde van i nu veranderd zijn?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Deferred Execution 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295400"/>
            <a:ext cx="752962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int i = 0;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bigFiles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 from file 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GetAllFilesInDirectory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@"c:\")</a:t>
            </a:r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           where new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FileInfo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(file).Length &gt; 10000000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let _ = i++</a:t>
            </a:r>
            <a:endParaRPr lang="en-US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select file;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firstThree = bigFiles.Take&lt;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String&gt;(3);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Console.WriteLine(i); 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String s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firstThree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Console.WriteLine(s);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Console.WriteLine(i); 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334000"/>
            <a:ext cx="7299094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Linq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Extension Methods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Elke LINQ expressie kan geschreven worden als een serie methode-aanroepen.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3657600"/>
            <a:ext cx="49968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Range r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Range(0, 10);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selection1 = from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in r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  where i &lt; 5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  select i;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selection2 = r.Where(i =&gt; i &lt; 5);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Extension Methods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Elke LINQ expressie kan geschreven worden als een serie methode-aanroepen.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3657600"/>
            <a:ext cx="72763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Range r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Range(0, 10);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selection1 = from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in r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  where i &lt; 5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  select 2*i;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selection2 = r.Where(i =&gt; i &lt; 5).Select(i =&gt; 2*i);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Extension Methods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1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>
                <a:latin typeface="Courier New" pitchFamily="49" charset="0"/>
                <a:cs typeface="Courier New" pitchFamily="49" charset="0"/>
              </a:rPr>
              <a:t>Take, Where, Select</a:t>
            </a:r>
            <a:r>
              <a:rPr lang="nl-NL" dirty="0" smtClean="0"/>
              <a:t>, … zijn extension methods. Ze worden toegevoegd aan bestaande klassen van een bepaald type of interface. In dit geval IEnumerable. Deze extension-methods staan gedefinieerd in de System.Linq namespace.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3657600"/>
            <a:ext cx="72763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Range r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Range(0, 10);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selection1 = from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in r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  where i &lt; 5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  select 2*i;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selection2 = r.Where(i =&gt; i &lt; 5).Select(i =&gt; 2*i);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Definitie Where in </a:t>
            </a:r>
            <a:br>
              <a:rPr lang="nl-NL" dirty="0" smtClean="0"/>
            </a:br>
            <a:r>
              <a:rPr lang="nl-NL" dirty="0" smtClean="0"/>
              <a:t>System.Linq.Enumerable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2057400"/>
            <a:ext cx="6643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public static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IEnumerable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&lt;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TSource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&gt; 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Where&lt;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TSource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&gt;(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this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IEnumerable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&lt;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TSource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&gt; source, 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Func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&lt;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TSource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bool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&gt; predicate);</a:t>
            </a: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3733800"/>
            <a:ext cx="86046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 Een LINQ-expressie wordt door de compiler vertaald naar een serie methode-aanroepen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Deze methoden zijn extension-methods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Extension methods zijn altijd static en hebben het keyword this als argument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extension-method definiëren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1676400"/>
            <a:ext cx="61366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static 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MyExtension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 static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SelectEven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this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 r)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{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return (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Range)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r.Where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 =&gt;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 % 2 == 0);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extension-method definiëren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1676400"/>
            <a:ext cx="600997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static 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MyExtension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 static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SelectEven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this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 r)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{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return (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Range)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r.Where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 =&gt;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 % 2 == 0);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Range r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Range(0, 10);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Range x = r.SelectEven();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Extension-methods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676400"/>
            <a:ext cx="79305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3200" dirty="0" smtClean="0"/>
              <a:t> Door middel van extension methods wordt aan alle nieuwe klassen van het type IEnumerable  LINQ-support toegevoegd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4.1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4.2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LINQ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Language INtegrated Query</a:t>
            </a:r>
            <a:endParaRPr lang="en-US" dirty="0" smtClean="0"/>
          </a:p>
          <a:p>
            <a:r>
              <a:rPr lang="en-US" dirty="0" err="1" smtClean="0"/>
              <a:t>Alles</a:t>
            </a:r>
            <a:r>
              <a:rPr lang="en-US" dirty="0" smtClean="0"/>
              <a:t> </a:t>
            </a:r>
            <a:r>
              <a:rPr lang="en-US" dirty="0" err="1" smtClean="0"/>
              <a:t>wat</a:t>
            </a:r>
            <a:r>
              <a:rPr lang="en-US" dirty="0" smtClean="0"/>
              <a:t> de interface </a:t>
            </a:r>
            <a:r>
              <a:rPr lang="en-US" dirty="0" err="1" smtClean="0"/>
              <a:t>IEnumerable</a:t>
            </a:r>
            <a:r>
              <a:rPr lang="en-US" dirty="0" smtClean="0"/>
              <a:t>&lt;T&gt; </a:t>
            </a:r>
            <a:r>
              <a:rPr lang="en-US" dirty="0" err="1" smtClean="0"/>
              <a:t>implementeert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bevraagd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endParaRPr lang="en-US" dirty="0" smtClean="0"/>
          </a:p>
          <a:p>
            <a:r>
              <a:rPr lang="en-US" dirty="0" err="1" smtClean="0"/>
              <a:t>Uniforme</a:t>
            </a:r>
            <a:r>
              <a:rPr lang="en-US" dirty="0" smtClean="0"/>
              <a:t> </a:t>
            </a:r>
            <a:r>
              <a:rPr lang="en-US" dirty="0" err="1" smtClean="0"/>
              <a:t>wijze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gegevens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verschillende</a:t>
            </a:r>
            <a:r>
              <a:rPr lang="en-US" dirty="0" smtClean="0"/>
              <a:t> </a:t>
            </a:r>
            <a:r>
              <a:rPr lang="en-US" dirty="0" err="1" smtClean="0"/>
              <a:t>systemen</a:t>
            </a:r>
            <a:r>
              <a:rPr lang="en-US" dirty="0" smtClean="0"/>
              <a:t>, </a:t>
            </a:r>
            <a:r>
              <a:rPr lang="en-US" dirty="0" err="1" smtClean="0"/>
              <a:t>structuren</a:t>
            </a:r>
            <a:r>
              <a:rPr lang="en-US" dirty="0" smtClean="0"/>
              <a:t> op 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halen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XML</a:t>
            </a:r>
          </a:p>
          <a:p>
            <a:pPr lvl="1"/>
            <a:r>
              <a:rPr lang="en-US" dirty="0" smtClean="0"/>
              <a:t>Database</a:t>
            </a:r>
          </a:p>
          <a:p>
            <a:pPr lvl="1"/>
            <a:r>
              <a:rPr lang="en-US" dirty="0" smtClean="0"/>
              <a:t>Array</a:t>
            </a:r>
          </a:p>
          <a:p>
            <a:r>
              <a:rPr lang="en-US" dirty="0" err="1" smtClean="0"/>
              <a:t>Lijkt</a:t>
            </a:r>
            <a:r>
              <a:rPr lang="en-US" dirty="0" smtClean="0"/>
              <a:t> op SQL</a:t>
            </a:r>
          </a:p>
          <a:p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ondersteund</a:t>
            </a:r>
            <a:r>
              <a:rPr lang="en-US" dirty="0" smtClean="0"/>
              <a:t> </a:t>
            </a:r>
            <a:r>
              <a:rPr lang="en-US" dirty="0" err="1" smtClean="0"/>
              <a:t>binnen</a:t>
            </a:r>
            <a:r>
              <a:rPr lang="en-US" dirty="0" smtClean="0"/>
              <a:t> .NET</a:t>
            </a:r>
            <a:endParaRPr lang="en-US" dirty="0" smtClean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Er zijn LINQ providers voor allerlei soorten data</a:t>
            </a:r>
          </a:p>
          <a:p>
            <a:pPr lvl="1"/>
            <a:r>
              <a:rPr lang="nl-NL" dirty="0" smtClean="0"/>
              <a:t>Een LINQ provider zorgt ervoor dat je kan ‘praten’ in de LINQ-taal (dus vanuit code) met de dataset</a:t>
            </a:r>
          </a:p>
          <a:p>
            <a:pPr lvl="1"/>
            <a:r>
              <a:rPr lang="nl-NL" dirty="0" smtClean="0"/>
              <a:t>Er zijn LINQ providers voor Objecten, XML en databases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95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Linq2Objects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676400"/>
            <a:ext cx="398378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Range range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Range(0,99);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result = from i in range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where i &lt; 10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select 2 * i;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j in result)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Console.Write(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"{0}; ", j);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419600"/>
            <a:ext cx="6597931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676400"/>
            <a:ext cx="398378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Range range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Range(0,99);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result = from i in range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where i &lt; 10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select 2 * i;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j in result)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Console.Write(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"{0}; ", j);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419600"/>
            <a:ext cx="6597931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70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676400"/>
            <a:ext cx="600997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Range range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Range(0,99); // 0,1,2,3,…,98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result = from i in range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where i &lt; 10      // 0,1,2,…,9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select 2 * i;     // 0,2,4,…,18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j in result)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Console.Write(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"{0}; ", j);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4419600"/>
            <a:ext cx="6597931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752600"/>
            <a:ext cx="76562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Range range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Range(0,99); // IEnumerable&lt;int&gt;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result = from i in range   // i : int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where i &lt; 10      // where + boolean expressie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select 2 * i;     // select …, 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3810000"/>
            <a:ext cx="80838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 Op de puntjes bij select mag een object van willekeurig type  T staan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De variabele result wordt dan van type IEnumerable&lt;T&gt;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var betekent: ik wil niet expliciet het type opschrijven, de compiler zoekt dit zelf uit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Van welke type is result hier dus?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676400"/>
            <a:ext cx="600997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Range range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Range(0,99); // 0,1,2,3,…,98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var result = from i in range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where i &lt; 10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select i.ToString();     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j in result)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Console.Write(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"{0}; ", j);</a:t>
            </a: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343400"/>
            <a:ext cx="5991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 Van welke type is result hier nu?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NB: je kunt var dus gebruiken ook buiten een LINQ-expressie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</TotalTime>
  <Words>1112</Words>
  <Application>Microsoft Office PowerPoint</Application>
  <PresentationFormat>Diavoorstelling (4:3)</PresentationFormat>
  <Paragraphs>210</Paragraphs>
  <Slides>28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29" baseType="lpstr">
      <vt:lpstr>Office Theme</vt:lpstr>
      <vt:lpstr>.NET Programmeren</vt:lpstr>
      <vt:lpstr>Agenda</vt:lpstr>
      <vt:lpstr>LINQ</vt:lpstr>
      <vt:lpstr>LINQ</vt:lpstr>
      <vt:lpstr>Voorbeeld Linq2Objects</vt:lpstr>
      <vt:lpstr>Voorbeeld</vt:lpstr>
      <vt:lpstr>Voorbeeld</vt:lpstr>
      <vt:lpstr>Voorbeeld</vt:lpstr>
      <vt:lpstr>Voorbeeld</vt:lpstr>
      <vt:lpstr>Voorbeeld Linq2XML</vt:lpstr>
      <vt:lpstr>Voorbeeld Linq2SQL</vt:lpstr>
      <vt:lpstr>Oefening</vt:lpstr>
      <vt:lpstr>Antwoord</vt:lpstr>
      <vt:lpstr>Let</vt:lpstr>
      <vt:lpstr>Deferred Execution</vt:lpstr>
      <vt:lpstr>Take </vt:lpstr>
      <vt:lpstr>Deferred Execution </vt:lpstr>
      <vt:lpstr>Let na de where</vt:lpstr>
      <vt:lpstr>Deferred Execution </vt:lpstr>
      <vt:lpstr>Extension Methods</vt:lpstr>
      <vt:lpstr>Extension Methods</vt:lpstr>
      <vt:lpstr>Extension Methods</vt:lpstr>
      <vt:lpstr>Definitie Where in  System.Linq.Enumerable</vt:lpstr>
      <vt:lpstr>Zelf extension-method definiëren</vt:lpstr>
      <vt:lpstr>Zelf extension-method definiëren</vt:lpstr>
      <vt:lpstr> Extension-methods</vt:lpstr>
      <vt:lpstr>Opgave 4.1</vt:lpstr>
      <vt:lpstr>Opgave 4.2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Programmeren</dc:title>
  <dc:creator/>
  <cp:lastModifiedBy>jeroen.weber@hu.nl</cp:lastModifiedBy>
  <cp:revision>258</cp:revision>
  <dcterms:created xsi:type="dcterms:W3CDTF">2006-08-16T00:00:00Z</dcterms:created>
  <dcterms:modified xsi:type="dcterms:W3CDTF">2012-04-05T13:51:07Z</dcterms:modified>
</cp:coreProperties>
</file>