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14-05-12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6 Les 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Persistentie met .NET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Persistentie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Diverse mogelijkheden in .NET</a:t>
            </a:r>
          </a:p>
          <a:p>
            <a:pPr lvl="1"/>
            <a:r>
              <a:rPr lang="nl-NL" dirty="0" smtClean="0"/>
              <a:t>ADO.NET: vergelijk met JDBC, low level, letterlijk met queries werken</a:t>
            </a:r>
          </a:p>
          <a:p>
            <a:pPr lvl="1"/>
            <a:r>
              <a:rPr lang="nl-NL" dirty="0" smtClean="0"/>
              <a:t>Entity Framework: een O/R-mapper, vergelijk met JPA/Hibernate, hoger niveau: </a:t>
            </a:r>
          </a:p>
          <a:p>
            <a:pPr lvl="2"/>
            <a:r>
              <a:rPr lang="nl-NL" dirty="0" smtClean="0"/>
              <a:t>legt “automatisch” de link tussen objecten en databases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Persistentie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LINQ</a:t>
            </a:r>
          </a:p>
          <a:p>
            <a:pPr lvl="1"/>
            <a:r>
              <a:rPr lang="nl-NL" dirty="0" smtClean="0"/>
              <a:t>Er zijn LINQ providers voor allerlei soorten data</a:t>
            </a:r>
          </a:p>
          <a:p>
            <a:pPr lvl="1"/>
            <a:r>
              <a:rPr lang="nl-NL" dirty="0" smtClean="0"/>
              <a:t>Een LINQ provider zorgt ervoor dat je kan ‘praten’ in de LINQ-taal (dus vanuit code) met de dataset</a:t>
            </a:r>
          </a:p>
          <a:p>
            <a:pPr lvl="1"/>
            <a:r>
              <a:rPr lang="nl-NL" dirty="0" smtClean="0"/>
              <a:t>Er zijn LINQ providers voor Objecten en XML, zoals we in week 4 hebben gezien</a:t>
            </a:r>
          </a:p>
          <a:p>
            <a:pPr lvl="1"/>
            <a:r>
              <a:rPr lang="nl-NL" dirty="0" smtClean="0"/>
              <a:t>Maar natuurlijk ook voor databases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Persistentie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LINQ 2 SQL</a:t>
            </a:r>
          </a:p>
          <a:p>
            <a:r>
              <a:rPr lang="nl-NL" dirty="0" smtClean="0"/>
              <a:t>LINQ providers zijn er voor SQL Server, de Microsoft-database</a:t>
            </a:r>
          </a:p>
          <a:p>
            <a:r>
              <a:rPr lang="nl-NL" dirty="0" smtClean="0"/>
              <a:t>Maar ook voor third-party databases, zoals</a:t>
            </a:r>
          </a:p>
          <a:p>
            <a:pPr lvl="1"/>
            <a:r>
              <a:rPr lang="nl-NL" dirty="0" smtClean="0"/>
              <a:t>Oracle</a:t>
            </a:r>
          </a:p>
          <a:p>
            <a:pPr lvl="1"/>
            <a:r>
              <a:rPr lang="nl-NL" dirty="0" smtClean="0"/>
              <a:t>MySQL</a:t>
            </a:r>
          </a:p>
          <a:p>
            <a:pPr lvl="1"/>
            <a:r>
              <a:rPr lang="nl-NL" dirty="0" smtClean="0"/>
              <a:t>MongoDB (een schemavrije JSON-database)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LINQ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LINQ 2 Objects maakt gebruik van de interface IEnumerable&lt;T&gt;</a:t>
            </a:r>
          </a:p>
          <a:p>
            <a:r>
              <a:rPr lang="nl-NL" dirty="0" smtClean="0"/>
              <a:t>LINQ 2 SQL maakt gebruik van de interface IQueryable&lt;T&gt;</a:t>
            </a:r>
          </a:p>
          <a:p>
            <a:r>
              <a:rPr lang="nl-NL" dirty="0" smtClean="0"/>
              <a:t>De reden hiervoor: IEnumerable&lt;T&gt; is lazy, het werkt wordt pas gedaan als data gevraagd wordt</a:t>
            </a:r>
          </a:p>
          <a:p>
            <a:r>
              <a:rPr lang="nl-NL" dirty="0" smtClean="0"/>
              <a:t>Maar bij een database moet de gehele LINQ-expressie (chain) vertaald worden naar een query en worden uitgevoerd op de database op het moment dat er data gevraagd wordt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Entity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ORM = Object Relational Mapper</a:t>
            </a:r>
          </a:p>
          <a:p>
            <a:r>
              <a:rPr lang="nl-NL" dirty="0" smtClean="0"/>
              <a:t>Maakt </a:t>
            </a:r>
            <a:r>
              <a:rPr lang="nl-NL" smtClean="0"/>
              <a:t>voor </a:t>
            </a:r>
            <a:r>
              <a:rPr lang="nl-NL" smtClean="0"/>
              <a:t>jou </a:t>
            </a:r>
            <a:r>
              <a:rPr lang="nl-NL" dirty="0" smtClean="0"/>
              <a:t>de vertaling van objecten naar databaseniveau</a:t>
            </a:r>
          </a:p>
          <a:p>
            <a:r>
              <a:rPr lang="nl-NL" dirty="0" smtClean="0"/>
              <a:t>Doorloop de Tutorial, wijst zich vanzelf</a:t>
            </a:r>
          </a:p>
          <a:p>
            <a:r>
              <a:rPr lang="nl-NL" dirty="0" smtClean="0"/>
              <a:t>Voor meer achtergrondinfo: H14 boek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dit moment is de ondersteuning voor Linq2Entities voor Oracle nog niet heel goed. </a:t>
            </a:r>
          </a:p>
          <a:p>
            <a:r>
              <a:rPr lang="nl-NL" dirty="0" smtClean="0"/>
              <a:t>Het is aan te raden voor Oracle de meer low-level API te gebruiken</a:t>
            </a:r>
          </a:p>
          <a:p>
            <a:r>
              <a:rPr lang="nl-NL" smtClean="0"/>
              <a:t>Zie het document “DotNet in combinatie met Oracle”</a:t>
            </a:r>
            <a:endParaRPr lang="nl-N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297</Words>
  <Application>Microsoft Macintosh PowerPoint</Application>
  <PresentationFormat>Diavoorstelling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 Theme</vt:lpstr>
      <vt:lpstr>.NET Programmeren</vt:lpstr>
      <vt:lpstr>Agenda</vt:lpstr>
      <vt:lpstr>Persistentie</vt:lpstr>
      <vt:lpstr>Persistentie</vt:lpstr>
      <vt:lpstr>Persistentie</vt:lpstr>
      <vt:lpstr>LINQ</vt:lpstr>
      <vt:lpstr>Entity Framework</vt:lpstr>
      <vt:lpstr>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19</cp:revision>
  <dcterms:created xsi:type="dcterms:W3CDTF">2006-08-16T00:00:00Z</dcterms:created>
  <dcterms:modified xsi:type="dcterms:W3CDTF">2012-05-14T15:40:27Z</dcterms:modified>
</cp:coreProperties>
</file>