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tackoverflow.com/questions/135234/difference-between-ref-and-out-parameters-in-ne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Huiswerk vorige keer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(les 2 week 1)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ref en out?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ref en out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Een out parameter hoeft niet eerst geïnitialiseerd te zijn, deze wordt gevuld door de methode</a:t>
            </a:r>
          </a:p>
          <a:p>
            <a:r>
              <a:rPr lang="nl-NL" dirty="0" smtClean="0"/>
              <a:t>Een ref parameter moet wel eerst geïnitialiseerd zijn, wordt (mogelijk) gewijzigd door de methode</a:t>
            </a:r>
          </a:p>
          <a:p>
            <a:r>
              <a:rPr lang="nl-NL" sz="2400" dirty="0" smtClean="0">
                <a:hlinkClick r:id="rId2"/>
              </a:rPr>
              <a:t>http://stackoverflow.com/questions/135234/difference-between-ref-and-out-parameters-in-net</a:t>
            </a:r>
            <a:endParaRPr lang="nl-NL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 Vrijwilligers die iets aan eerstejaars studenten willen vertellen over I in hun mentor uur</a:t>
            </a:r>
          </a:p>
          <a:p>
            <a:r>
              <a:rPr lang="nl-NL" dirty="0" smtClean="0"/>
              <a:t>Lesweek 3,4 en 5</a:t>
            </a:r>
          </a:p>
          <a:p>
            <a:r>
              <a:rPr lang="nl-NL" dirty="0" smtClean="0"/>
              <a:t>Ca. 30 minuten</a:t>
            </a:r>
          </a:p>
          <a:p>
            <a:r>
              <a:rPr lang="nl-NL" smtClean="0"/>
              <a:t>Tijdstip in overleg met Helen Clason</a:t>
            </a:r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Huiswerk vorige keer</vt:lpstr>
      <vt:lpstr>Verschil ref en out?</vt:lpstr>
      <vt:lpstr>Verschil ref en out</vt:lpstr>
      <vt:lpstr>Vraag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Huiswerk vorige keer</dc:title>
  <dc:creator>Borkent</dc:creator>
  <cp:lastModifiedBy>Borkent</cp:lastModifiedBy>
  <cp:revision>3</cp:revision>
  <dcterms:created xsi:type="dcterms:W3CDTF">2006-08-16T00:00:00Z</dcterms:created>
  <dcterms:modified xsi:type="dcterms:W3CDTF">2011-04-19T13:23:11Z</dcterms:modified>
</cp:coreProperties>
</file>