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4" r:id="rId3"/>
    <p:sldId id="285" r:id="rId4"/>
    <p:sldId id="286" r:id="rId5"/>
    <p:sldId id="287" r:id="rId6"/>
    <p:sldId id="288" r:id="rId7"/>
    <p:sldId id="289" r:id="rId8"/>
    <p:sldId id="291" r:id="rId9"/>
    <p:sldId id="292" r:id="rId10"/>
    <p:sldId id="300" r:id="rId11"/>
    <p:sldId id="299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000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15-05-12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15-05-12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15-05-12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15-05-12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15-05-12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15-05-12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15-05-12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15-05-12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15-05-12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15-05-12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15-05-12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15-05-12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digitizor.com/2009/02/20/how-to-install-microsoft-iis-server-on-windows-7/" TargetMode="External"/><Relationship Id="rId3" Type="http://schemas.openxmlformats.org/officeDocument/2006/relationships/hyperlink" Target="http://serverfault.com/questions/86532/iis-7-asp-net-4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.NET Programmeren</a:t>
            </a:r>
            <a:endParaRPr lang="nl-N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Week 5 les 1</a:t>
            </a:r>
            <a:endParaRPr lang="nl-NL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Tips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de interface van </a:t>
            </a:r>
            <a:r>
              <a:rPr lang="nl-NL" dirty="0" err="1" smtClean="0"/>
              <a:t>IChatClient</a:t>
            </a:r>
            <a:r>
              <a:rPr lang="nl-NL" dirty="0" smtClean="0"/>
              <a:t> moet bij de server-</a:t>
            </a:r>
            <a:r>
              <a:rPr lang="nl-NL" dirty="0" err="1" smtClean="0"/>
              <a:t>library</a:t>
            </a:r>
            <a:r>
              <a:rPr lang="nl-NL" dirty="0" smtClean="0"/>
              <a:t> staan</a:t>
            </a:r>
          </a:p>
          <a:p>
            <a:r>
              <a:rPr lang="nl-NL" dirty="0" smtClean="0"/>
              <a:t>Client moet referentie hebben naar </a:t>
            </a:r>
            <a:r>
              <a:rPr lang="nl-NL" dirty="0" err="1" smtClean="0"/>
              <a:t>System.ServiceModel</a:t>
            </a:r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319838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Hosten in IIS?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 smtClean="0">
                <a:hlinkClick r:id="rId2"/>
              </a:rPr>
              <a:t>http://digitizor.com/2009/02/20/how-to-install-microsoft-iis-server-on-windows-7/</a:t>
            </a:r>
            <a:endParaRPr lang="nl-NL" dirty="0" smtClean="0"/>
          </a:p>
          <a:p>
            <a:pPr lvl="1"/>
            <a:r>
              <a:rPr lang="nl-NL" dirty="0" smtClean="0"/>
              <a:t>Selecteer ook onder WWW-services/Toepassingsontwikkelingsfuncties: ASP.NET</a:t>
            </a:r>
          </a:p>
          <a:p>
            <a:pPr lvl="1"/>
            <a:r>
              <a:rPr lang="nl-NL" dirty="0" smtClean="0"/>
              <a:t>Hulpprogramma’s voor webbeheer/Compatibiliteit IIS6/...Metabase...</a:t>
            </a:r>
          </a:p>
          <a:p>
            <a:pPr lvl="1"/>
            <a:r>
              <a:rPr lang="nl-NL" dirty="0" smtClean="0"/>
              <a:t>Uitvoeren commando: </a:t>
            </a:r>
            <a:r>
              <a:rPr lang="nl-NL" dirty="0" smtClean="0">
                <a:hlinkClick r:id="rId3"/>
              </a:rPr>
              <a:t>http://serverfault.com/questions/86532/iis-7-asp-net-4</a:t>
            </a:r>
            <a:endParaRPr lang="nl-NL" dirty="0" smtClean="0"/>
          </a:p>
          <a:p>
            <a:r>
              <a:rPr lang="nl-NL" dirty="0" smtClean="0"/>
              <a:t>Start Visual Studio op met admin-rechten</a:t>
            </a:r>
          </a:p>
          <a:p>
            <a:r>
              <a:rPr lang="nl-NL" dirty="0" smtClean="0"/>
              <a:t>Learning WCF pagina 54 ev (zie SharePoint)</a:t>
            </a:r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Agenda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Webservices met WCF</a:t>
            </a:r>
          </a:p>
          <a:p>
            <a:pPr>
              <a:buNone/>
            </a:pPr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Gedistribueerde systemen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Tegenwoordig zijn de meeste applicaties gedistribueerd (client – server)</a:t>
            </a:r>
          </a:p>
          <a:p>
            <a:r>
              <a:rPr lang="nl-NL" dirty="0" smtClean="0"/>
              <a:t>Er zijn veel technische varianten om een systeem gedistribueerd te maken</a:t>
            </a:r>
          </a:p>
          <a:p>
            <a:r>
              <a:rPr lang="nl-NL" dirty="0" smtClean="0"/>
              <a:t>Een daarvan is ‘webservices’ </a:t>
            </a:r>
          </a:p>
          <a:p>
            <a:r>
              <a:rPr lang="nl-NL" dirty="0" smtClean="0"/>
              <a:t>Jullie hebben daar al het een en ander over gehoord in week 3 van het vak GDSY</a:t>
            </a:r>
            <a:endParaRPr lang="nl-NL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Webservices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Deze en volgende week werken we toe naar de eindopdracht voor dit vak</a:t>
            </a:r>
          </a:p>
          <a:p>
            <a:r>
              <a:rPr lang="nl-NL" smtClean="0"/>
              <a:t>Een Java en/of .NET client </a:t>
            </a:r>
            <a:r>
              <a:rPr lang="nl-NL" dirty="0" smtClean="0"/>
              <a:t>+ .NET webservice + database (persistentie)</a:t>
            </a:r>
          </a:p>
          <a:p>
            <a:r>
              <a:rPr lang="nl-NL" dirty="0" smtClean="0"/>
              <a:t>De kennis die hiermee gepaard gaat kunnen jullie toepassen in de Themaopdracht</a:t>
            </a:r>
            <a:endParaRPr lang="nl-NL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Hoe maak je in .NET een webservice?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Een belangrijk framework voor .NET: WCF</a:t>
            </a:r>
          </a:p>
          <a:p>
            <a:r>
              <a:rPr lang="nl-NL" dirty="0" smtClean="0"/>
              <a:t>Windows Communication Foundation</a:t>
            </a:r>
          </a:p>
          <a:p>
            <a:r>
              <a:rPr lang="nl-NL" dirty="0" smtClean="0"/>
              <a:t>Low level APIs voor web, protocollen, netwerken bestaan ook, WCF is hoger niveau, je hoeft minder zelf uit te pluizen</a:t>
            </a:r>
          </a:p>
          <a:p>
            <a:r>
              <a:rPr lang="nl-NL" dirty="0" smtClean="0"/>
              <a:t>Maar je hebt daarmee ook minder controle	 </a:t>
            </a:r>
            <a:endParaRPr lang="nl-NL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H13 Networking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Er staan in het boek een aantal scenario’s opgenoemd</a:t>
            </a:r>
          </a:p>
          <a:p>
            <a:r>
              <a:rPr lang="nl-NL" dirty="0" smtClean="0"/>
              <a:t>Soms is het handiger om niet voor WCF te kiezen, maar voor een service gebaseerd op HTTP en REST</a:t>
            </a:r>
          </a:p>
          <a:p>
            <a:r>
              <a:rPr lang="nl-NL" dirty="0" smtClean="0"/>
              <a:t>Bijv. plaatjes: de browser weet hoe plaatjes gedownload moeten worden en kan caching gebruiken, WCF voegt niets toe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H13 Networking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Vuistregel. Wanneer webservice/WCF?</a:t>
            </a:r>
          </a:p>
          <a:p>
            <a:r>
              <a:rPr lang="nl-NL" dirty="0" smtClean="0"/>
              <a:t>Als de service die je wilt gebruiken lijkt op het uitvoeren van “remote methods”</a:t>
            </a:r>
          </a:p>
          <a:p>
            <a:pPr lvl="1"/>
            <a:r>
              <a:rPr lang="nl-NL" dirty="0" smtClean="0"/>
              <a:t>De client stuurt een bericht naar de server</a:t>
            </a:r>
          </a:p>
          <a:p>
            <a:pPr lvl="1"/>
            <a:r>
              <a:rPr lang="nl-NL" dirty="0" smtClean="0"/>
              <a:t>De server ontvangt en verwerkt het bericht</a:t>
            </a:r>
          </a:p>
          <a:p>
            <a:pPr lvl="1"/>
            <a:r>
              <a:rPr lang="nl-NL" dirty="0" smtClean="0"/>
              <a:t>De server stuurt het resultaat terug naar de client</a:t>
            </a:r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H13 Networking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Op pagina 481 (WCF, creating a WCF project, ...) begint een soort tutorial</a:t>
            </a:r>
          </a:p>
          <a:p>
            <a:r>
              <a:rPr lang="nl-NL" dirty="0" smtClean="0"/>
              <a:t>Lees vanaf hier tot en met 511 (tot HTTP) en probeer de tutorial uit in Visual Studio. </a:t>
            </a:r>
          </a:p>
          <a:p>
            <a:r>
              <a:rPr lang="nl-NL" dirty="0" smtClean="0"/>
              <a:t>Beantwoord daarbij voor jezelf de volgende vragen: ...</a:t>
            </a:r>
            <a:endParaRPr lang="nl-NL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Vragen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nl-NL" dirty="0" smtClean="0"/>
              <a:t>Wat is het verschil tussen tightly en weakly controlled deployment? (</a:t>
            </a:r>
            <a:r>
              <a:rPr lang="nl-NL" dirty="0" err="1" smtClean="0"/>
              <a:t>blz</a:t>
            </a:r>
            <a:r>
              <a:rPr lang="nl-NL" dirty="0" smtClean="0"/>
              <a:t> 478-479)</a:t>
            </a:r>
          </a:p>
          <a:p>
            <a:pPr lvl="0"/>
            <a:r>
              <a:rPr lang="nl-NL" dirty="0" smtClean="0"/>
              <a:t>Wat is een servicecontract en waar bestaat zo’n contract uit?</a:t>
            </a:r>
          </a:p>
          <a:p>
            <a:r>
              <a:rPr lang="nl-NL" dirty="0" smtClean="0"/>
              <a:t>Uit welke onderdelen bestaat een endpoint?</a:t>
            </a:r>
          </a:p>
          <a:p>
            <a:pPr lvl="0"/>
            <a:r>
              <a:rPr lang="nl-NL" dirty="0" smtClean="0"/>
              <a:t>Wat is een proxy en wat kun je hiermee?</a:t>
            </a:r>
          </a:p>
          <a:p>
            <a:pPr lvl="0"/>
            <a:r>
              <a:rPr lang="nl-NL" dirty="0" smtClean="0"/>
              <a:t>Waaruit bestaat een duplex contract?</a:t>
            </a:r>
          </a:p>
          <a:p>
            <a:pPr lvl="0"/>
            <a:r>
              <a:rPr lang="nl-NL" dirty="0" smtClean="0"/>
              <a:t>Waarom kan duplex-communicatie via http problemen opleveren?</a:t>
            </a:r>
          </a:p>
          <a:p>
            <a:pPr lvl="0">
              <a:lnSpc>
                <a:spcPct val="115000"/>
              </a:lnSpc>
              <a:spcAft>
                <a:spcPts val="1000"/>
              </a:spcAft>
              <a:buFont typeface="Arial"/>
              <a:buChar char="•"/>
              <a:tabLst>
                <a:tab pos="457200" algn="l"/>
              </a:tabLst>
            </a:pPr>
            <a:r>
              <a:rPr lang="nl-NL" dirty="0" smtClean="0">
                <a:ea typeface="Calibri"/>
                <a:cs typeface="Times New Roman"/>
              </a:rPr>
              <a:t>Hoe laat je WCF weten dat je slechts één service-object voor alle sessies wil gebruiken? En dat je slechts één aanroep tegelijkertijd af wil handelen (thread-safety)?</a:t>
            </a:r>
          </a:p>
          <a:p>
            <a:pPr lvl="0"/>
            <a:endParaRPr lang="nl-NL" dirty="0" smtClean="0"/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2513</TotalTime>
  <Words>516</Words>
  <Application>Microsoft Macintosh PowerPoint</Application>
  <PresentationFormat>Diavoorstelling (4:3)</PresentationFormat>
  <Paragraphs>51</Paragraphs>
  <Slides>11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2" baseType="lpstr">
      <vt:lpstr>Office Theme</vt:lpstr>
      <vt:lpstr>.NET Programmeren</vt:lpstr>
      <vt:lpstr>Agenda</vt:lpstr>
      <vt:lpstr>Gedistribueerde systemen</vt:lpstr>
      <vt:lpstr>Webservices</vt:lpstr>
      <vt:lpstr>Hoe maak je in .NET een webservice?</vt:lpstr>
      <vt:lpstr>H13 Networking</vt:lpstr>
      <vt:lpstr>H13 Networking</vt:lpstr>
      <vt:lpstr>H13 Networking</vt:lpstr>
      <vt:lpstr>Vragen</vt:lpstr>
      <vt:lpstr>Tips</vt:lpstr>
      <vt:lpstr>Hosten in IIS?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.NET Programmeren</dc:title>
  <dc:creator/>
  <cp:lastModifiedBy>Michiel Borkent</cp:lastModifiedBy>
  <cp:revision>356</cp:revision>
  <dcterms:created xsi:type="dcterms:W3CDTF">2006-08-16T00:00:00Z</dcterms:created>
  <dcterms:modified xsi:type="dcterms:W3CDTF">2012-05-15T10:45:09Z</dcterms:modified>
</cp:coreProperties>
</file>